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implypsychology.org/social-identity-theor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8B6F7-C80B-4EAF-B970-FA9FDA0B6B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Social Identity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2796BB-3C48-4F75-BD43-EE1ADFB8B2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Social identity theory</a:t>
            </a:r>
            <a:r>
              <a:rPr lang="en-US" dirty="0"/>
              <a:t> is where people strive to improve their self-image through personal achievement, and/or being accepted in groups which express their ideals, </a:t>
            </a:r>
            <a:r>
              <a:rPr lang="en-US" b="1" dirty="0"/>
              <a:t>identity</a:t>
            </a:r>
            <a:r>
              <a:rPr lang="en-US" dirty="0"/>
              <a:t>, and dreams. If you are 'in' with the group you choose to be a part of, you develop the image of that group.</a:t>
            </a:r>
          </a:p>
        </p:txBody>
      </p:sp>
    </p:spTree>
    <p:extLst>
      <p:ext uri="{BB962C8B-B14F-4D97-AF65-F5344CB8AC3E}">
        <p14:creationId xmlns:p14="http://schemas.microsoft.com/office/powerpoint/2010/main" val="3385744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015EE-5B09-4C9E-82C1-C0229A48E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questions….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41C65-FD73-4D9B-B525-D3EA08B36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291215" cy="3612591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List all the social categories that you belong to (Polish, Latina, Over/under 30, female/male/other, Chandler Wolf, driver, </a:t>
            </a:r>
            <a:r>
              <a:rPr lang="en-US" dirty="0" err="1"/>
              <a:t>etc</a:t>
            </a:r>
            <a:r>
              <a:rPr lang="en-US" dirty="0"/>
              <a:t>….</a:t>
            </a:r>
          </a:p>
          <a:p>
            <a:pPr marL="457200" indent="-457200">
              <a:buAutoNum type="arabicPeriod"/>
            </a:pPr>
            <a:r>
              <a:rPr lang="en-US" dirty="0"/>
              <a:t>What is the purpose of pep rallies at school?</a:t>
            </a:r>
          </a:p>
          <a:p>
            <a:pPr marL="457200" indent="-457200">
              <a:buAutoNum type="arabicPeriod"/>
            </a:pPr>
            <a:r>
              <a:rPr lang="en-US" dirty="0"/>
              <a:t>Do you believe you are more likely to help someone that is more similar to you than different?</a:t>
            </a:r>
          </a:p>
          <a:p>
            <a:pPr marL="457200" indent="-457200">
              <a:buAutoNum type="arabicPeriod"/>
            </a:pPr>
            <a:r>
              <a:rPr lang="en-US" dirty="0"/>
              <a:t>Who would you feel most comfortable watching your luggage/bags at the airport if you were traveling alone?</a:t>
            </a:r>
          </a:p>
        </p:txBody>
      </p:sp>
    </p:spTree>
    <p:extLst>
      <p:ext uri="{BB962C8B-B14F-4D97-AF65-F5344CB8AC3E}">
        <p14:creationId xmlns:p14="http://schemas.microsoft.com/office/powerpoint/2010/main" val="186996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CB72B-63E9-45AA-B6B2-B046378D0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D825D1-3472-4711-9406-76B0C8A54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98783"/>
            <a:ext cx="9291215" cy="5950226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Social identification</a:t>
            </a:r>
            <a:r>
              <a:rPr lang="en-US" dirty="0"/>
              <a:t> </a:t>
            </a:r>
          </a:p>
          <a:p>
            <a:pPr lvl="1"/>
            <a:r>
              <a:rPr lang="en-US" dirty="0"/>
              <a:t>We adopt the identity of the group we have "categorized" ourselves as belonging to, which means we may adopt some of the values and </a:t>
            </a:r>
            <a:r>
              <a:rPr lang="en-US" dirty="0" err="1"/>
              <a:t>behaviours</a:t>
            </a:r>
            <a:r>
              <a:rPr lang="en-US" dirty="0"/>
              <a:t> of that group.</a:t>
            </a:r>
          </a:p>
          <a:p>
            <a:pPr lvl="1"/>
            <a:r>
              <a:rPr lang="en-US" dirty="0"/>
              <a:t>Self-concept based on membership to social groups</a:t>
            </a:r>
          </a:p>
          <a:p>
            <a:pPr lvl="1"/>
            <a:r>
              <a:rPr lang="en-US" dirty="0"/>
              <a:t>When relating to another as a member of a social group, our social identities affect our </a:t>
            </a:r>
            <a:r>
              <a:rPr lang="en-US" dirty="0" err="1"/>
              <a:t>behaviour</a:t>
            </a:r>
            <a:r>
              <a:rPr lang="en-US" dirty="0"/>
              <a:t> towards them </a:t>
            </a:r>
          </a:p>
          <a:p>
            <a:pPr lvl="1"/>
            <a:r>
              <a:rPr lang="en-US" dirty="0"/>
              <a:t>Individual identities partly come from group memberships </a:t>
            </a:r>
          </a:p>
          <a:p>
            <a:pPr lvl="1"/>
            <a:r>
              <a:rPr lang="en-US" dirty="0"/>
              <a:t>Having this social identity enhances our self-esteem 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r>
              <a:rPr lang="en-US" b="1" dirty="0"/>
              <a:t>Social comparison and positive distinctiveness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Social identity contributes to our self-image so we seek positive social identities to maintain and enhance self-esteem.</a:t>
            </a:r>
          </a:p>
          <a:p>
            <a:pPr lvl="1"/>
            <a:r>
              <a:rPr lang="en-US" dirty="0"/>
              <a:t>We compare our in-group with out-groups of a similar status to enhance thus establish the superiority of our group. </a:t>
            </a:r>
          </a:p>
          <a:p>
            <a:pPr lvl="1"/>
            <a:r>
              <a:rPr lang="en-US" dirty="0"/>
              <a:t>SIT states that the in-group will discriminate against the out-group to enhance their self-image. </a:t>
            </a:r>
          </a:p>
          <a:p>
            <a:pPr lvl="1"/>
            <a:r>
              <a:rPr lang="en-US" dirty="0"/>
              <a:t>Positive social identity is achieved by social comparison</a:t>
            </a:r>
          </a:p>
          <a:p>
            <a:pPr lvl="1"/>
            <a:r>
              <a:rPr lang="en-US" dirty="0"/>
              <a:t>Positive distinctiveness is motivation to show that our ingroup is better and more preferable to an outgroup </a:t>
            </a:r>
          </a:p>
          <a:p>
            <a:pPr lvl="1"/>
            <a:r>
              <a:rPr lang="en-US" dirty="0"/>
              <a:t>Need for positive distinctiveness --&gt; Social comparison --&gt; Positive self-concept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36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05F02-12F8-4E09-AD59-09D78FC26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task: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681A75-C2A6-4F7D-9310-DB88AE4C3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must create a one-page document that reflects Social Identity Theory.</a:t>
            </a:r>
          </a:p>
          <a:p>
            <a:r>
              <a:rPr lang="en-US" dirty="0"/>
              <a:t>Your one-pager must include the following:</a:t>
            </a:r>
          </a:p>
          <a:p>
            <a:pPr lvl="1"/>
            <a:r>
              <a:rPr lang="en-US" dirty="0"/>
              <a:t>Definition of Social Identity Theory</a:t>
            </a:r>
          </a:p>
          <a:p>
            <a:pPr lvl="1"/>
            <a:r>
              <a:rPr lang="en-US" dirty="0"/>
              <a:t>Explanation of ‘in-group’ versus ‘out-group’</a:t>
            </a:r>
          </a:p>
          <a:p>
            <a:pPr lvl="1"/>
            <a:r>
              <a:rPr lang="en-US" dirty="0"/>
              <a:t>Social Identity Categorization</a:t>
            </a:r>
          </a:p>
          <a:p>
            <a:pPr lvl="1"/>
            <a:r>
              <a:rPr lang="en-US" dirty="0"/>
              <a:t>Description of 2 case studies – one study MUST be the study completed by Henri Tajfel.</a:t>
            </a:r>
          </a:p>
          <a:p>
            <a:pPr marL="457200" lvl="1" indent="0" algn="ctr">
              <a:buNone/>
            </a:pPr>
            <a:r>
              <a:rPr lang="en-US" dirty="0">
                <a:hlinkClick r:id="rId2"/>
              </a:rPr>
              <a:t>Use this site to help gather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2156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{C9764167-0067-4D12-A723-994A3D4514CC}tf10001114</Template>
  <TotalTime>20</TotalTime>
  <Words>377</Words>
  <Application>Microsoft Office PowerPoint</Application>
  <PresentationFormat>Widescreen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Rockwell</vt:lpstr>
      <vt:lpstr>Gallery</vt:lpstr>
      <vt:lpstr>Social Identity theory</vt:lpstr>
      <vt:lpstr>Discussion questions….</vt:lpstr>
      <vt:lpstr>PowerPoint Presentation</vt:lpstr>
      <vt:lpstr>Your task: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Identity theory</dc:title>
  <dc:creator>Kemp, Mckenna</dc:creator>
  <cp:lastModifiedBy>Kemp, Mckenna</cp:lastModifiedBy>
  <cp:revision>3</cp:revision>
  <dcterms:created xsi:type="dcterms:W3CDTF">2020-02-07T03:56:32Z</dcterms:created>
  <dcterms:modified xsi:type="dcterms:W3CDTF">2020-02-07T04:17:16Z</dcterms:modified>
</cp:coreProperties>
</file>